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8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8862" y="2344614"/>
            <a:ext cx="7291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Marginal Costing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4708" y="5615354"/>
            <a:ext cx="3622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</a:t>
            </a:r>
            <a:r>
              <a:rPr lang="en-US" dirty="0" err="1" smtClean="0"/>
              <a:t>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Marginal-costing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Marginal-costing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Marginal-costing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Marginal-costing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Marginal-costing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Marginal-costing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Marginal-costing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Marginal-costing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Marginal-costing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Marginal-costing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Marginal-costing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Marginal-costing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Marginal-costing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Marginal-costing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Marginal-costing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Marginal-costing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Marginal-costing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Marginal-costing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Marginal-costing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Marginal-costing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Marginal-costing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Marginal-costing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Marginal-costing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</TotalTime>
  <Words>6</Words>
  <Application>Microsoft Office PowerPoint</Application>
  <PresentationFormat>On-screen Show (4:3)</PresentationFormat>
  <Paragraphs>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Foundry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2024-12-22T12:13:20Z</dcterms:modified>
  <cp:category/>
</cp:coreProperties>
</file>